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4630400" cy="8229600"/>
  <p:notesSz cx="8229600" cy="14630400"/>
  <p:embeddedFontLst>
    <p:embeddedFont>
      <p:font typeface="Fraunces Medium"/>
      <p:regular r:id="rId31"/>
    </p:embeddedFont>
    <p:embeddedFont>
      <p:font typeface="Fraunces Medium"/>
      <p:regular r:id="rId32"/>
    </p:embeddedFont>
    <p:embeddedFont>
      <p:font typeface="Fraunces Medium"/>
      <p:regular r:id="rId33"/>
    </p:embeddedFont>
    <p:embeddedFont>
      <p:font typeface="Fraunces Medium"/>
      <p:regular r:id="rId34"/>
    </p:embeddedFont>
    <p:embeddedFont>
      <p:font typeface="Epilogue"/>
      <p:regular r:id="rId35"/>
    </p:embeddedFont>
    <p:embeddedFont>
      <p:font typeface="Epilogue"/>
      <p:regular r:id="rId36"/>
    </p:embeddedFont>
    <p:embeddedFont>
      <p:font typeface="Epilogue"/>
      <p:regular r:id="rId37"/>
    </p:embeddedFont>
    <p:embeddedFont>
      <p:font typeface="Epilogue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Relationship Id="rId34" Type="http://schemas.openxmlformats.org/officeDocument/2006/relationships/font" Target="fonts/font4.fntdata"/><Relationship Id="rId35" Type="http://schemas.openxmlformats.org/officeDocument/2006/relationships/font" Target="fonts/font5.fntdata"/><Relationship Id="rId36" Type="http://schemas.openxmlformats.org/officeDocument/2006/relationships/font" Target="fonts/font6.fntdata"/><Relationship Id="rId37" Type="http://schemas.openxmlformats.org/officeDocument/2006/relationships/font" Target="fonts/font7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Aspect-Based Sentiment Analysis Recommender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473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4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Qasim Naveed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3959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21L-5231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61473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384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Rameez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433959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21L-1775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6374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Afnan Asif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8885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21IL-1864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516374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Taha Sheikh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8885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21L-5175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513" y="1102400"/>
            <a:ext cx="6033254" cy="4975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BiDirectional LSTM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24" y="1762839"/>
            <a:ext cx="6336268" cy="415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5924" y="6146244"/>
            <a:ext cx="311134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5924" y="6742509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733" y="1762839"/>
            <a:ext cx="2898338" cy="4550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5828" y="6546413"/>
            <a:ext cx="311134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75828" y="7142678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2743" y="1102400"/>
            <a:ext cx="6924794" cy="4975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With Dropout</a:t>
            </a:r>
            <a:endParaRPr lang="en-US" sz="4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24" y="1762839"/>
            <a:ext cx="6336268" cy="40222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5924" y="6018371"/>
            <a:ext cx="311134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5924" y="6614636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353" y="1762839"/>
            <a:ext cx="2893100" cy="4550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5828" y="6546413"/>
            <a:ext cx="311134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75828" y="7142678"/>
            <a:ext cx="633626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Aspect Classification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7321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Categorize sentences into predefined aspects (e.g., Fit, Fabric).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7732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a synthetic dataset using LLM.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451396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a transformer for doing aspect classification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538341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Handles multiple aspects in a single review.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48357"/>
            <a:ext cx="4196358" cy="3295293"/>
          </a:xfrm>
          <a:prstGeom prst="roundRect">
            <a:avLst>
              <a:gd name="adj" fmla="val 289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7732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Ambiguity in aspect relevance.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5783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Filtering irrelevant sentences.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99580"/>
            <a:ext cx="13042821" cy="4381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121241"/>
            <a:ext cx="9407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 llama3:8b For Data Generation</a:t>
            </a:r>
            <a:endParaRPr lang="en-US" sz="4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032" y="663178"/>
            <a:ext cx="133583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"I'm loving this new shirt I got but the fit is a bit off - its too loose in the sleeves and too tight around the waist giving me an awkward silhouette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636032" y="1158240"/>
            <a:ext cx="133583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6032" y="1653302"/>
            <a:ext cx="133583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 was hyped about my new joggers but they're totally off the mark with the fit - way too baggy and sloppy for my liking",Fit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032" y="2148364"/>
            <a:ext cx="12824103" cy="51568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6032" y="7509629"/>
            <a:ext cx="133583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6955" y="1317784"/>
            <a:ext cx="10016371" cy="4975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48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BERT (Pre Trained)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907" y="1003935"/>
            <a:ext cx="6590586" cy="5603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26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4972" y="1102400"/>
            <a:ext cx="7460337" cy="4975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18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Agenda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03770" y="1280279"/>
            <a:ext cx="22860" cy="6503432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4" name="Shape 2"/>
          <p:cNvSpPr/>
          <p:nvPr/>
        </p:nvSpPr>
        <p:spPr>
          <a:xfrm>
            <a:off x="6586180" y="1634609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5" name="Shape 3"/>
          <p:cNvSpPr/>
          <p:nvPr/>
        </p:nvSpPr>
        <p:spPr>
          <a:xfrm>
            <a:off x="7132320" y="1463159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9241" y="1524000"/>
            <a:ext cx="11191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388406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75220" y="2447449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9" name="Shape 7"/>
          <p:cNvSpPr/>
          <p:nvPr/>
        </p:nvSpPr>
        <p:spPr>
          <a:xfrm>
            <a:off x="7132320" y="2275999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41262" y="2336840"/>
            <a:ext cx="14787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209478" y="225563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Exploration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86180" y="3179088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132320" y="3007638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47811" y="3068479"/>
            <a:ext cx="134660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388406" y="2987278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75220" y="3910727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17" name="Shape 15"/>
          <p:cNvSpPr/>
          <p:nvPr/>
        </p:nvSpPr>
        <p:spPr>
          <a:xfrm>
            <a:off x="7132320" y="3739277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40548" y="3800118"/>
            <a:ext cx="149185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209478" y="371891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Aspect Classification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586180" y="4642366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21" name="Shape 19"/>
          <p:cNvSpPr/>
          <p:nvPr/>
        </p:nvSpPr>
        <p:spPr>
          <a:xfrm>
            <a:off x="7132320" y="4470916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44953" y="4531757"/>
            <a:ext cx="140494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4388406" y="4450556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75220" y="5374005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2320" y="5202555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41381" y="5263396"/>
            <a:ext cx="147637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8209478" y="5182195"/>
            <a:ext cx="229790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Recommendation Logic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586180" y="6105644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29" name="Shape 27"/>
          <p:cNvSpPr/>
          <p:nvPr/>
        </p:nvSpPr>
        <p:spPr>
          <a:xfrm>
            <a:off x="7132320" y="5934194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52216" y="5995035"/>
            <a:ext cx="125968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7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4388406" y="5913834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475220" y="6837283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414A70"/>
          </a:solidFill>
          <a:ln/>
        </p:spPr>
      </p:sp>
      <p:sp>
        <p:nvSpPr>
          <p:cNvPr id="33" name="Shape 31"/>
          <p:cNvSpPr/>
          <p:nvPr/>
        </p:nvSpPr>
        <p:spPr>
          <a:xfrm>
            <a:off x="7132320" y="6665833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242096" y="6726674"/>
            <a:ext cx="146090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</a:t>
            </a:r>
            <a:endParaRPr lang="en-US" sz="1900" dirty="0"/>
          </a:p>
        </p:txBody>
      </p:sp>
      <p:sp>
        <p:nvSpPr>
          <p:cNvPr id="35" name="Text 33"/>
          <p:cNvSpPr/>
          <p:nvPr/>
        </p:nvSpPr>
        <p:spPr>
          <a:xfrm>
            <a:off x="8209478" y="66454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6414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Recommendation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Personalization: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specify preferences for aspects (e.g., prioritize Fit).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Products scored based on aspect alignment.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Computation: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Weighted dot product for similarity scoring.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n recommendations sorted by score.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Platform: Flask for backend APIs.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Frontend: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HTML/CSS/JavaScript for dynamic product displays.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Database: SQLite for managing users, products, and reviews.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 and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System Performance: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Accuracy: ~85% for sentiment classification.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updates for new reviews.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Impact: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recommendation relevance.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user satisfaction through personalization.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238"/>
            <a:ext cx="7363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Challenges: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0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Ambiguity in reviews (e.g., sarcastic comments).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3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Imbalanced datasets affecting model performance.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52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Reviews: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7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reviews can be challenging as the data for aspect classification is synthetic and cannot accurately capture reality.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345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Summary: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78310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ABSA recommender system bridges customer feedback and personalized shopping experiences.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853458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457831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Drives user engagement and business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095" y="1710214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What is ABSA?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095" y="2133600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Aspect-Based Sentiment Analysis breaks reviews into aspects and analyzes sentiments for each.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0095" y="2556986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Why is ABSA important?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0095" y="29803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Helps businesses understand detailed customer feedback.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095" y="340375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Powers personalized product recommendations.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7728" y="3995499"/>
            <a:ext cx="9074825" cy="3638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841" y="498753"/>
            <a:ext cx="4534972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4841" y="1428393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Dataset: Women Clothing E-Commerce Reviews (Kaggle).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4841" y="1782128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Features: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4841" y="2135862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Review Text: Detailed customer reviews.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4841" y="2489597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Rating: Numerical scores.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4841" y="2843332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Recommended IND: Binary indicator for product recommendation.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4841" y="3197066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Total Records: ~23,000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841" y="3691414"/>
            <a:ext cx="13360718" cy="401097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34841" y="7906464"/>
            <a:ext cx="133607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Why Preprocessing?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noise for better model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Standardize input for consistent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Steps Taken: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Lowercasing, punctuation removal, stopword removal.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Balancing the positive and negative sentiments.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Lemmatization to normalize words.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671" y="1064062"/>
            <a:ext cx="4334828" cy="5534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37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26548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Pre-processing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35904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read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326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text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4748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numbers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170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stopwords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3592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lemmatize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392" y="515660"/>
            <a:ext cx="4688681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392" y="1593890"/>
            <a:ext cx="5962531" cy="41143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6392" y="5919192"/>
            <a:ext cx="2813209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Positive Words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56392" y="6458307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Sentiment Imbalance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6392" y="6927056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1→19314 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6392" y="7395805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0→4172 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39" y="1593890"/>
            <a:ext cx="5992178" cy="41143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1539" y="5919192"/>
            <a:ext cx="2813209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Negative Words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51539" y="6458307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one half of + reviews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551539" y="6927056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1→8000 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51539" y="7395805"/>
            <a:ext cx="64300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0→4172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43589"/>
            <a:ext cx="11327130" cy="29061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2049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Sentence Boundary Segmentation 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58229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Glove Embeddings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Glove Embeddings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GloVe embeddings are a popular technique for representing words as dense vectors. These vectors capture semantic relationships between words, meaning words with similar meanings will have vectors close to each other in vector space.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2024-12-03T19:08:03Z</dcterms:created>
  <dcterms:modified xsi:type="dcterms:W3CDTF">2024-12-03T19:08:03Z</dcterms:modified>
</cp:coreProperties>
</file>